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28872-7135-4062-9D27-6CB6EF51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C2A476-DEFA-4B22-A90F-1FED28558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4E6AF-43BC-42F9-BD18-C6A19D2C5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2C9E-DEC1-4188-9075-CA133FD60C9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2E994-CA26-41BE-86C8-120AE33A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3E2EB-9276-4896-9F90-EA135124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E18E-FAA0-4D25-866D-A012A1026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1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BFD04-A2B9-4ADA-83EB-4A586BAD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03ED3-3D10-4A85-ACA6-64AC21D96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11244-BFF3-452A-B7E1-CC197B97A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2C9E-DEC1-4188-9075-CA133FD60C9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0D174-9E81-44AC-B24E-C76FA6D91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BA47D-DB0B-47E9-820B-2349ABAE0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E18E-FAA0-4D25-866D-A012A1026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0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8D1CDE-D53D-466B-97BD-34F3283EE4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D558E-84F0-4681-803B-E26F4749B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32A00-38FF-4FAE-86F7-EE41CB48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2C9E-DEC1-4188-9075-CA133FD60C9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EB6A1-A3D7-4DD9-B330-8195EB4BF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5A311-C9C7-41EC-B342-83F8F4A69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E18E-FAA0-4D25-866D-A012A1026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4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62893-0D00-4295-9057-F8534B42B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EE93C-1D71-4861-BBB5-8D2572CA9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BA76F-DB22-4CF7-ABDE-06BFC4CA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2C9E-DEC1-4188-9075-CA133FD60C9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38674-FD05-403C-8659-DAE3AB5DD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C29B8-E6FB-4AE2-9DBA-EB2321F3B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E18E-FAA0-4D25-866D-A012A1026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4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DDCA-82B7-4061-BBDC-79FCF24B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C2D29-73C8-42AB-9BB3-1080B34D8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51777-A307-4112-A13F-F5C86803F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2C9E-DEC1-4188-9075-CA133FD60C9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49A64-60A3-4B70-8DDD-9824CA8C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DFB2B-D160-4EBE-BCC9-CD52F003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E18E-FAA0-4D25-866D-A012A1026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C1E64-FAD1-49A4-9FD6-07F6CC446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B0427-47A4-45D1-90F8-FB970779B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B1C4C-0B64-4644-8062-9BC43E9A5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D0D60-750D-47CE-91E5-CACAF7AE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2C9E-DEC1-4188-9075-CA133FD60C9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8F12C-7284-4B03-85F3-E0B050FE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675E8-8A23-4C3D-B67C-49639710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E18E-FAA0-4D25-866D-A012A1026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6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4DBC-E1CB-4A36-8D04-FBE5FF745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2AA1F-CCA6-480E-BA81-5381868ED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F5A32-F85C-4270-A791-624468937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2A3A0B-EBEF-4107-9AC9-DFE3519E4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D7A16-DC20-4E12-A55B-BDC0231BC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1AAFE-EF04-4488-A39A-E6EB5B368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2C9E-DEC1-4188-9075-CA133FD60C9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5F6426-876C-4E35-AE85-32D64547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64920-AA55-4C0A-B887-E99165084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E18E-FAA0-4D25-866D-A012A1026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4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8583A-89F2-44F4-9722-9716B34F2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283824-BA09-4568-A337-05921074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2C9E-DEC1-4188-9075-CA133FD60C9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540216-80A9-4800-A451-A0B0256A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8BC61-9DAD-4BF8-A50E-ACCE4E35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E18E-FAA0-4D25-866D-A012A1026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8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154F9A-6D41-4EF8-8BE7-AD8013F3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2C9E-DEC1-4188-9075-CA133FD60C9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333223-2A6F-4AC7-B9EC-45D8E342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D7757-3A36-42EC-A6C7-35C7B8C2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E18E-FAA0-4D25-866D-A012A1026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0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69050-57AA-4472-AAD5-7C4148848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42A5E-AB2B-4FFE-A62A-16C796209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F110B-A3AF-4785-BCB7-CBDD2A72C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CACA6-E442-4D8F-B9A7-303D423C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2C9E-DEC1-4188-9075-CA133FD60C9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EFC72-62AE-4188-86ED-4A5C4C1F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3C25A-61DD-46F9-8273-3A20236D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E18E-FAA0-4D25-866D-A012A1026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1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5C61A-14B9-4774-B4AF-EEDE498F7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100A4E-E645-4DFF-9566-F8C3850C9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C4211-FCF8-41B8-9D62-E59CFA816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5EC157-E1BC-4836-9870-6ADAD84E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2C9E-DEC1-4188-9075-CA133FD60C9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5E7B2-EB8C-44BB-83AC-9D8518DBC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C0A94-DA91-4638-8126-5B3E21FE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E18E-FAA0-4D25-866D-A012A1026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D86FB5-B607-4AF4-918E-A827CD89D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32D6E-478E-4F99-9723-680CEE307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1BF08-F93E-4FD9-8988-35994398A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2C9E-DEC1-4188-9075-CA133FD60C9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D4562-EDB4-4F53-A81D-9003DB332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99147-277D-4198-9A44-696A7EA42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3E18E-FAA0-4D25-866D-A012A1026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8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FBE40C3-F84B-4B06-B99D-1C4A185271D2}"/>
              </a:ext>
            </a:extLst>
          </p:cNvPr>
          <p:cNvSpPr/>
          <p:nvPr/>
        </p:nvSpPr>
        <p:spPr>
          <a:xfrm>
            <a:off x="1060360" y="814589"/>
            <a:ext cx="10071279" cy="522882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DA2E05-6848-48C2-B358-9C0DE5A71B03}"/>
              </a:ext>
            </a:extLst>
          </p:cNvPr>
          <p:cNvSpPr txBox="1"/>
          <p:nvPr/>
        </p:nvSpPr>
        <p:spPr>
          <a:xfrm>
            <a:off x="1841679" y="2853884"/>
            <a:ext cx="8989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How to Release funds on a PAID Expense </a:t>
            </a:r>
          </a:p>
        </p:txBody>
      </p:sp>
    </p:spTree>
    <p:extLst>
      <p:ext uri="{BB962C8B-B14F-4D97-AF65-F5344CB8AC3E}">
        <p14:creationId xmlns:p14="http://schemas.microsoft.com/office/powerpoint/2010/main" val="416979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5279B8-C657-40D4-9AE5-0D2D7A4BCA26}"/>
              </a:ext>
            </a:extLst>
          </p:cNvPr>
          <p:cNvSpPr/>
          <p:nvPr/>
        </p:nvSpPr>
        <p:spPr>
          <a:xfrm>
            <a:off x="360608" y="206062"/>
            <a:ext cx="11694017" cy="631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F367F0-C974-4828-A090-FD5D4765A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42" y="3595310"/>
            <a:ext cx="11024315" cy="233373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A456208-27CE-4DA7-9C1A-D11CA9890634}"/>
              </a:ext>
            </a:extLst>
          </p:cNvPr>
          <p:cNvSpPr/>
          <p:nvPr/>
        </p:nvSpPr>
        <p:spPr>
          <a:xfrm>
            <a:off x="7186411" y="3541690"/>
            <a:ext cx="1030310" cy="528034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BBF905-5992-4131-9281-556A31FFA211}"/>
              </a:ext>
            </a:extLst>
          </p:cNvPr>
          <p:cNvSpPr txBox="1"/>
          <p:nvPr/>
        </p:nvSpPr>
        <p:spPr>
          <a:xfrm>
            <a:off x="583842" y="540913"/>
            <a:ext cx="112475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Once Your Expense (Travel , </a:t>
            </a:r>
            <a:r>
              <a:rPr lang="en-US" sz="2400" dirty="0" err="1">
                <a:solidFill>
                  <a:schemeClr val="bg1"/>
                </a:solidFill>
              </a:rPr>
              <a:t>Citicard</a:t>
            </a:r>
            <a:r>
              <a:rPr lang="en-US" sz="2400" dirty="0">
                <a:solidFill>
                  <a:schemeClr val="bg1"/>
                </a:solidFill>
              </a:rPr>
              <a:t>, Meals, </a:t>
            </a:r>
            <a:r>
              <a:rPr lang="en-US" sz="2400" dirty="0" err="1">
                <a:solidFill>
                  <a:schemeClr val="bg1"/>
                </a:solidFill>
              </a:rPr>
              <a:t>Etc</a:t>
            </a:r>
            <a:r>
              <a:rPr lang="en-US" sz="2400" dirty="0">
                <a:solidFill>
                  <a:schemeClr val="bg1"/>
                </a:solidFill>
              </a:rPr>
              <a:t>) show PAID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you can release the remaining funds back to your  budget. 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The funds should show within minutes.  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Make sure the Expense square shows PAID …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or it will release all your funds and your Expense will NOT be paid. </a:t>
            </a:r>
          </a:p>
        </p:txBody>
      </p:sp>
    </p:spTree>
    <p:extLst>
      <p:ext uri="{BB962C8B-B14F-4D97-AF65-F5344CB8AC3E}">
        <p14:creationId xmlns:p14="http://schemas.microsoft.com/office/powerpoint/2010/main" val="20089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00608D-F62D-47EF-B4C6-8D9855124A6C}"/>
              </a:ext>
            </a:extLst>
          </p:cNvPr>
          <p:cNvSpPr/>
          <p:nvPr/>
        </p:nvSpPr>
        <p:spPr>
          <a:xfrm>
            <a:off x="206062" y="141668"/>
            <a:ext cx="11771290" cy="65295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1A91B9-3624-42D5-BF02-428B2D4E7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15" y="2467571"/>
            <a:ext cx="10914845" cy="38112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D6A0E6-4D0D-48D2-BF21-6AE506FC0894}"/>
              </a:ext>
            </a:extLst>
          </p:cNvPr>
          <p:cNvSpPr txBox="1"/>
          <p:nvPr/>
        </p:nvSpPr>
        <p:spPr>
          <a:xfrm>
            <a:off x="384219" y="434642"/>
            <a:ext cx="11414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highlight>
                  <a:srgbClr val="000000"/>
                </a:highlight>
              </a:rPr>
              <a:t>Step #1 – Go to Request Authorization Page  (ME – EXPENSE – SNOWGLOBE) </a:t>
            </a:r>
          </a:p>
          <a:p>
            <a:r>
              <a:rPr lang="en-US" sz="2400" dirty="0">
                <a:solidFill>
                  <a:schemeClr val="bg1"/>
                </a:solidFill>
                <a:highlight>
                  <a:srgbClr val="000000"/>
                </a:highlight>
              </a:rPr>
              <a:t>Step #2 – Click on the LINE you want to close (turn it blue)  - Make sure it was PAID first!</a:t>
            </a:r>
          </a:p>
          <a:p>
            <a:r>
              <a:rPr lang="en-US" sz="2400" dirty="0">
                <a:solidFill>
                  <a:schemeClr val="bg1"/>
                </a:solidFill>
                <a:highlight>
                  <a:srgbClr val="000000"/>
                </a:highlight>
              </a:rPr>
              <a:t>Step #3 – Click on Actions – top right of screen</a:t>
            </a:r>
          </a:p>
          <a:p>
            <a:r>
              <a:rPr lang="en-US" sz="2400" dirty="0">
                <a:solidFill>
                  <a:schemeClr val="bg1"/>
                </a:solidFill>
                <a:highlight>
                  <a:srgbClr val="000000"/>
                </a:highlight>
              </a:rPr>
              <a:t>Step #4 – Click on Close </a:t>
            </a:r>
            <a:endParaRPr lang="en-US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4342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6AFEE6-2FA8-4605-BABF-F928598E2D91}"/>
              </a:ext>
            </a:extLst>
          </p:cNvPr>
          <p:cNvSpPr/>
          <p:nvPr/>
        </p:nvSpPr>
        <p:spPr>
          <a:xfrm>
            <a:off x="223233" y="107527"/>
            <a:ext cx="11745532" cy="61689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1846CB-85D2-434B-A9F6-930B86B18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932" y="3596002"/>
            <a:ext cx="11256135" cy="121733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56FE59-9087-438B-B02D-D2CCB327E5AF}"/>
              </a:ext>
            </a:extLst>
          </p:cNvPr>
          <p:cNvSpPr/>
          <p:nvPr/>
        </p:nvSpPr>
        <p:spPr>
          <a:xfrm>
            <a:off x="9210541" y="3429000"/>
            <a:ext cx="2635876" cy="1687132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F37F1C6-BEA2-4D2F-83AE-97C6BD358597}"/>
              </a:ext>
            </a:extLst>
          </p:cNvPr>
          <p:cNvSpPr/>
          <p:nvPr/>
        </p:nvSpPr>
        <p:spPr>
          <a:xfrm>
            <a:off x="225380" y="3429000"/>
            <a:ext cx="3178935" cy="1687132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4559A4-6584-4654-8B31-F8B67EFE2ED3}"/>
              </a:ext>
            </a:extLst>
          </p:cNvPr>
          <p:cNvSpPr txBox="1"/>
          <p:nvPr/>
        </p:nvSpPr>
        <p:spPr>
          <a:xfrm>
            <a:off x="553792" y="612617"/>
            <a:ext cx="110887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Find your TA Expense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On the right it will say closed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On the Left is will show the amount of funds released back to your budget and the amount used for your TA Expense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B365B-6EFB-428C-A9B4-9072B2DA8FB3}"/>
              </a:ext>
            </a:extLst>
          </p:cNvPr>
          <p:cNvSpPr txBox="1"/>
          <p:nvPr/>
        </p:nvSpPr>
        <p:spPr>
          <a:xfrm>
            <a:off x="3580328" y="5549954"/>
            <a:ext cx="5795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TA Expense had $152.69 released back into the budget</a:t>
            </a:r>
          </a:p>
        </p:txBody>
      </p:sp>
    </p:spTree>
    <p:extLst>
      <p:ext uri="{BB962C8B-B14F-4D97-AF65-F5344CB8AC3E}">
        <p14:creationId xmlns:p14="http://schemas.microsoft.com/office/powerpoint/2010/main" val="597399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 Thomas</dc:creator>
  <cp:lastModifiedBy>Marsha Thomas</cp:lastModifiedBy>
  <cp:revision>1</cp:revision>
  <dcterms:created xsi:type="dcterms:W3CDTF">2023-04-04T18:56:08Z</dcterms:created>
  <dcterms:modified xsi:type="dcterms:W3CDTF">2023-04-04T19:13:48Z</dcterms:modified>
</cp:coreProperties>
</file>